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45E6C-95FA-45FF-8020-D9D756FB8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Succes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D16B10-8A6B-4760-A284-128CA2FD5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Hajar</a:t>
            </a:r>
            <a:r>
              <a:rPr lang="nl-NL" dirty="0"/>
              <a:t>, </a:t>
            </a:r>
            <a:r>
              <a:rPr lang="nl-NL" dirty="0" err="1"/>
              <a:t>Firdaouss</a:t>
            </a:r>
            <a:r>
              <a:rPr lang="nl-NL" dirty="0"/>
              <a:t>, Jorden en Mohamed </a:t>
            </a:r>
          </a:p>
        </p:txBody>
      </p:sp>
    </p:spTree>
    <p:extLst>
      <p:ext uri="{BB962C8B-B14F-4D97-AF65-F5344CB8AC3E}">
        <p14:creationId xmlns:p14="http://schemas.microsoft.com/office/powerpoint/2010/main" val="106825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7901C-2DDE-44F1-8167-5AD74734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voor ons succes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43BE26-EB3C-4C21-A0FA-7FAF08B5D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19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165E5-351E-46CE-B3F8-55BA9791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nl-NL"/>
              <a:t>Nasdaily 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27CCEC-643C-47BC-83A0-29C32B937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806" y="3429000"/>
            <a:ext cx="1743075" cy="28881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4F0A15F-8483-41CA-9F23-BF1E18D19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1" t="44658" b="42090"/>
          <a:stretch/>
        </p:blipFill>
        <p:spPr>
          <a:xfrm>
            <a:off x="1295402" y="2440370"/>
            <a:ext cx="8673738" cy="130386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A61A62-47AC-420C-B5C0-E1858406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00" t="22750" r="49209" b="31046"/>
          <a:stretch/>
        </p:blipFill>
        <p:spPr>
          <a:xfrm>
            <a:off x="6849761" y="3744237"/>
            <a:ext cx="4768412" cy="25728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118A03-D70A-4D2C-9E0C-446D707057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98" t="24585" r="26764" b="33196"/>
          <a:stretch/>
        </p:blipFill>
        <p:spPr>
          <a:xfrm>
            <a:off x="573824" y="3657599"/>
            <a:ext cx="4134100" cy="26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B473E52-DF3E-4441-BE76-9CFD6E20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7" y="1099471"/>
            <a:ext cx="2928751" cy="44988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Jorden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43A1EAD6-BB75-1188-C768-54973FFDC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193" y="4091530"/>
            <a:ext cx="3199810" cy="18107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Belbin (</a:t>
            </a:r>
            <a:r>
              <a:rPr lang="en-US" dirty="0" err="1">
                <a:solidFill>
                  <a:srgbClr val="262626"/>
                </a:solidFill>
              </a:rPr>
              <a:t>groepsrollen</a:t>
            </a:r>
            <a:r>
              <a:rPr lang="en-US" dirty="0">
                <a:solidFill>
                  <a:srgbClr val="262626"/>
                </a:solidFill>
              </a:rPr>
              <a:t>)</a:t>
            </a:r>
          </a:p>
          <a:p>
            <a:r>
              <a:rPr lang="en-US" dirty="0">
                <a:solidFill>
                  <a:srgbClr val="262626"/>
                </a:solidFill>
              </a:rPr>
              <a:t>16personalities (</a:t>
            </a:r>
            <a:r>
              <a:rPr lang="en-US" dirty="0" err="1">
                <a:solidFill>
                  <a:srgbClr val="262626"/>
                </a:solidFill>
              </a:rPr>
              <a:t>persoonlijke</a:t>
            </a:r>
            <a:r>
              <a:rPr lang="en-US" dirty="0">
                <a:solidFill>
                  <a:srgbClr val="262626"/>
                </a:solidFill>
              </a:rPr>
              <a:t> test)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9219E9A-0D16-4CE0-B32C-73194685F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03" y="1093433"/>
            <a:ext cx="7025354" cy="246833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4121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0184763-990C-4F6B-9930-AFC9934A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118147"/>
            <a:ext cx="2928751" cy="44988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Mohamed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F49849-2732-8BA5-ED0C-9FD319ED6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183" y="4131275"/>
            <a:ext cx="3225114" cy="14857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Belbin (</a:t>
            </a:r>
            <a:r>
              <a:rPr lang="en-US" dirty="0" err="1">
                <a:solidFill>
                  <a:srgbClr val="262626"/>
                </a:solidFill>
              </a:rPr>
              <a:t>groepsrollen</a:t>
            </a:r>
            <a:r>
              <a:rPr lang="en-US" dirty="0">
                <a:solidFill>
                  <a:srgbClr val="262626"/>
                </a:solidFill>
              </a:rPr>
              <a:t>)</a:t>
            </a:r>
          </a:p>
          <a:p>
            <a:r>
              <a:rPr lang="en-US" dirty="0">
                <a:solidFill>
                  <a:srgbClr val="262626"/>
                </a:solidFill>
              </a:rPr>
              <a:t>16 personalities (</a:t>
            </a:r>
            <a:r>
              <a:rPr lang="en-US" dirty="0" err="1">
                <a:solidFill>
                  <a:srgbClr val="262626"/>
                </a:solidFill>
              </a:rPr>
              <a:t>persoonlijke</a:t>
            </a:r>
            <a:r>
              <a:rPr lang="en-US" dirty="0">
                <a:solidFill>
                  <a:srgbClr val="262626"/>
                </a:solidFill>
              </a:rPr>
              <a:t> test)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C618FD7-D811-4B73-9249-A64206130B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34" t="45455" r="31247" b="22746"/>
          <a:stretch/>
        </p:blipFill>
        <p:spPr>
          <a:xfrm>
            <a:off x="4201297" y="1090414"/>
            <a:ext cx="6915059" cy="243126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5716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317CC36-E8E8-40F8-A78E-385096E1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08" y="1093433"/>
            <a:ext cx="2928751" cy="4498860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rgbClr val="262626"/>
                </a:solidFill>
              </a:rPr>
              <a:t>Hajar</a:t>
            </a:r>
            <a:endParaRPr lang="nl-NL" dirty="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670652-6609-CFDC-86B2-F86F47F5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324" y="4127156"/>
            <a:ext cx="3390004" cy="13098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Belbin (</a:t>
            </a:r>
            <a:r>
              <a:rPr lang="en-US" dirty="0" err="1">
                <a:solidFill>
                  <a:srgbClr val="262626"/>
                </a:solidFill>
              </a:rPr>
              <a:t>groepsrollen</a:t>
            </a:r>
            <a:r>
              <a:rPr lang="en-US" dirty="0">
                <a:solidFill>
                  <a:srgbClr val="262626"/>
                </a:solidFill>
              </a:rPr>
              <a:t>)</a:t>
            </a:r>
          </a:p>
          <a:p>
            <a:r>
              <a:rPr lang="en-US" dirty="0">
                <a:solidFill>
                  <a:srgbClr val="262626"/>
                </a:solidFill>
              </a:rPr>
              <a:t>16 personalities (</a:t>
            </a:r>
            <a:r>
              <a:rPr lang="en-US" dirty="0" err="1">
                <a:solidFill>
                  <a:srgbClr val="262626"/>
                </a:solidFill>
              </a:rPr>
              <a:t>persoonlijke</a:t>
            </a:r>
            <a:r>
              <a:rPr lang="en-US" dirty="0">
                <a:solidFill>
                  <a:srgbClr val="262626"/>
                </a:solidFill>
              </a:rPr>
              <a:t> test)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D4EBF72-4679-4495-BE6A-6A89FB8CDE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7266"/>
          <a:stretch/>
        </p:blipFill>
        <p:spPr>
          <a:xfrm>
            <a:off x="4074002" y="1090414"/>
            <a:ext cx="7025354" cy="22088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9662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E22C6D7-7B7F-46E4-93C4-2057DFE0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38" y="1178677"/>
            <a:ext cx="2928751" cy="449886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	</a:t>
            </a:r>
            <a:r>
              <a:rPr lang="nl-NL" dirty="0" err="1">
                <a:solidFill>
                  <a:srgbClr val="262626"/>
                </a:solidFill>
              </a:rPr>
              <a:t>Firdaouss</a:t>
            </a:r>
            <a:r>
              <a:rPr lang="nl-NL" dirty="0">
                <a:solidFill>
                  <a:srgbClr val="262626"/>
                </a:solidFill>
              </a:rPr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9100EB-69F9-0D6F-BF2D-73B98249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38" y="4226641"/>
            <a:ext cx="4312508" cy="13091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62626"/>
                </a:solidFill>
              </a:rPr>
              <a:t>Belbin (</a:t>
            </a:r>
            <a:r>
              <a:rPr lang="en-US" dirty="0" err="1">
                <a:solidFill>
                  <a:srgbClr val="262626"/>
                </a:solidFill>
              </a:rPr>
              <a:t>groepsrollen</a:t>
            </a:r>
            <a:r>
              <a:rPr lang="en-US" dirty="0">
                <a:solidFill>
                  <a:srgbClr val="262626"/>
                </a:solidFill>
              </a:rPr>
              <a:t>)</a:t>
            </a:r>
          </a:p>
          <a:p>
            <a:r>
              <a:rPr lang="en-US" dirty="0">
                <a:solidFill>
                  <a:srgbClr val="262626"/>
                </a:solidFill>
              </a:rPr>
              <a:t>16 personalities                          (</a:t>
            </a:r>
            <a:r>
              <a:rPr lang="en-US" dirty="0" err="1">
                <a:solidFill>
                  <a:srgbClr val="262626"/>
                </a:solidFill>
              </a:rPr>
              <a:t>persoonlijke</a:t>
            </a:r>
            <a:r>
              <a:rPr lang="en-US" dirty="0">
                <a:solidFill>
                  <a:srgbClr val="262626"/>
                </a:solidFill>
              </a:rPr>
              <a:t> test)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5266908-D4EF-44C5-9821-BF7BF42FDC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5994"/>
          <a:stretch/>
        </p:blipFill>
        <p:spPr>
          <a:xfrm>
            <a:off x="4192173" y="1090413"/>
            <a:ext cx="6924184" cy="2338587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751425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</Words>
  <Application>Microsoft Office PowerPoint</Application>
  <PresentationFormat>Breedbeeld</PresentationFormat>
  <Paragraphs>16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Organisch</vt:lpstr>
      <vt:lpstr>Succes </vt:lpstr>
      <vt:lpstr>Wat is voor ons succes </vt:lpstr>
      <vt:lpstr>Nasdaily </vt:lpstr>
      <vt:lpstr>Jorden</vt:lpstr>
      <vt:lpstr>Mohamed </vt:lpstr>
      <vt:lpstr>Hajar</vt:lpstr>
      <vt:lpstr> Firdaouss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succes </dc:title>
  <dc:creator>Idrissi, M. el (Mohamed)</dc:creator>
  <cp:lastModifiedBy>Idrissi, M. el (Mohamed)</cp:lastModifiedBy>
  <cp:revision>5</cp:revision>
  <dcterms:created xsi:type="dcterms:W3CDTF">2022-09-11T13:49:31Z</dcterms:created>
  <dcterms:modified xsi:type="dcterms:W3CDTF">2022-09-11T14:34:11Z</dcterms:modified>
</cp:coreProperties>
</file>